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A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0185B-FF5A-44BC-9219-84136AA006F1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A3695-C3AA-4CFF-88D3-A965E3130E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1637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F2F2DC-5894-4C27-80D6-863F4648C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11AC47C-AE2F-4088-950B-D683ACE08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30F8DB-1877-4E8D-B155-851D151E2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54FC-E440-4436-B70C-16F5625FB4C6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BB039A-576F-4EF6-B097-BFDB8B128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AF0537-1CB5-4AE9-B5AA-FC3D8678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9CC0-499F-40B3-A843-F1FEA5659E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238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01512E-A950-4F18-99D0-2D984E6C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31321F4-0A6F-4BB4-B9A4-0E51C44C0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6F86ED-DCE3-42BC-BAB2-F92B2F084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54FC-E440-4436-B70C-16F5625FB4C6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A88D14-9F30-477D-842D-2BC4D83F3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A4184E0-1B0E-4F26-A7AE-DAB36110E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9CC0-499F-40B3-A843-F1FEA5659E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905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158D145-8E73-4034-8C1B-A0ADD07F5A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4889BF9-C4E4-4768-AC3F-B5109FE49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C40529-C0B3-46C2-84FD-0559E067E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54FC-E440-4436-B70C-16F5625FB4C6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C39CEDE-57C4-4D73-8B17-03141C779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899A3F-FDC3-4264-95EE-F89FCD01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9CC0-499F-40B3-A843-F1FEA5659E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067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1755FB-7582-43C0-8721-425A4EE16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BA4AC8-4F9A-4FC9-ADC6-5E5604E52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17736D-8E70-4664-ACBF-4916638CE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54FC-E440-4436-B70C-16F5625FB4C6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7A1D0B-BE4B-4C96-B598-CA598AC4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F75F6A5-F719-4CEA-95D4-7FDC021B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9CC0-499F-40B3-A843-F1FEA5659E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19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89239B-8E1E-4F6D-A4AA-B91E16A85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FC6B940-E95F-4755-A5E5-85BF1F2EA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D846D3-A6FC-4B79-A0FA-6F670273B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54FC-E440-4436-B70C-16F5625FB4C6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09FC9B6-9262-486F-8B69-559DA2EE0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AA2FF6-65C2-4153-802D-C4A76C5C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9CC0-499F-40B3-A843-F1FEA5659E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129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AC45F0-BEA7-4B4A-9FA0-6D742E71D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ED57BD-CAC5-4571-AF84-E040D4022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23859A1-1F08-4624-9996-0B4C254FB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8C7BBD9-5F47-4404-B841-194749276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54FC-E440-4436-B70C-16F5625FB4C6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6456EBA-93EA-4590-837A-1BCC0E2DE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B37B9AD-D42E-45BC-AA15-AC08CBEA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9CC0-499F-40B3-A843-F1FEA5659E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843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F1B8D2-9064-4093-A328-D3640F0F3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AF6C2CE-C952-48C6-B460-4228587BA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DC23446-3D62-4280-ADED-C6A4315D2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8CE6D35-0D26-4CD3-BBFE-3DE653866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01DAAA-A43A-4AC9-887D-E0F1F2B87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FDA8A54-0815-4415-A1FE-377339EE9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54FC-E440-4436-B70C-16F5625FB4C6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521C572-3664-47F3-996C-E227ADF4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AA2175B-1A39-4E28-8C09-52D90C1AC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9CC0-499F-40B3-A843-F1FEA5659E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415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A949E-B596-4E52-8F9C-6CF72ECF5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B88FC97-42BD-494B-B11D-9F4B919E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54FC-E440-4436-B70C-16F5625FB4C6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3A6308B-26CE-4879-95D5-AA705169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74AD321-54EA-45F0-85FD-295DD164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9CC0-499F-40B3-A843-F1FEA5659E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35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811E596-F153-4756-B008-29FACBD09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54FC-E440-4436-B70C-16F5625FB4C6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458D9EE-4429-4BEC-B233-112B00BC0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7E4AC03-F900-45BB-AEA4-B4C28E779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9CC0-499F-40B3-A843-F1FEA5659E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733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4CCAA0-CAB6-47AA-8EE6-561619F48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B2EEFF-B672-4291-8D28-BFAA92D64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9A8DF62-2BBC-4E6F-8325-E526E1E39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774D58-7C31-46A9-A117-D44C4D10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54FC-E440-4436-B70C-16F5625FB4C6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AE3076-D3AA-4105-8EFD-B158CB19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DAB1848-10F6-4CBF-8022-8671DA018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9CC0-499F-40B3-A843-F1FEA5659E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893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232885-C71B-43E9-A7CE-B953CE42B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EBAF030-89CC-4A56-BBE0-1B53E4B50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B8CD193-3C4B-4EE9-8B16-A0808D4CE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716AB71-FE50-451C-AE49-6641444EE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54FC-E440-4436-B70C-16F5625FB4C6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7BF3C7D-16D2-4848-873F-D204FB811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BAA26F5-72C1-4D3A-8285-2A116EC9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9CC0-499F-40B3-A843-F1FEA5659E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428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CD2D74C-7745-48C3-97A6-E8D074F67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C13D5C-BAA3-435E-B3DA-87B67EFCB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76B759-0AA6-4A9F-B814-C05903E51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B54FC-E440-4436-B70C-16F5625FB4C6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B68BFD-41BA-4D2B-A65F-997C4C3004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72CD79-8DCB-40E5-9263-888345B55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09CC0-499F-40B3-A843-F1FEA5659E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680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B29E60-95B5-420B-8E91-F40020FDF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46276"/>
            <a:ext cx="12192000" cy="1655762"/>
          </a:xfrm>
          <a:solidFill>
            <a:srgbClr val="FFFFFF">
              <a:alpha val="58000"/>
            </a:srgbClr>
          </a:solidFill>
        </p:spPr>
        <p:txBody>
          <a:bodyPr anchor="ctr" anchorCtr="0"/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8F2D816-2C75-4B43-9B18-30DA1B0DA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23336"/>
            <a:ext cx="9144000" cy="1655762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4722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1706EF-4B37-4B29-B38C-150BF9F3B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7450D9-66B4-4917-B928-6F32FC41B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4868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akepike">
      <a:dk1>
        <a:srgbClr val="0D1326"/>
      </a:dk1>
      <a:lt1>
        <a:srgbClr val="FAFCFC"/>
      </a:lt1>
      <a:dk2>
        <a:srgbClr val="44546A"/>
      </a:dk2>
      <a:lt2>
        <a:srgbClr val="E7E6E6"/>
      </a:lt2>
      <a:accent1>
        <a:srgbClr val="21B2C3"/>
      </a:accent1>
      <a:accent2>
        <a:srgbClr val="BEEBED"/>
      </a:accent2>
      <a:accent3>
        <a:srgbClr val="51D3B9"/>
      </a:accent3>
      <a:accent4>
        <a:srgbClr val="C8FFAE"/>
      </a:accent4>
      <a:accent5>
        <a:srgbClr val="FFAA33"/>
      </a:accent5>
      <a:accent6>
        <a:srgbClr val="FFD191"/>
      </a:accent6>
      <a:hlink>
        <a:srgbClr val="799AD5"/>
      </a:hlink>
      <a:folHlink>
        <a:srgbClr val="C490AA"/>
      </a:folHlink>
    </a:clrScheme>
    <a:fontScheme name="Mukautettu 1">
      <a:majorFont>
        <a:latin typeface="Fira Sans SemiBold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epike_ppt_malli.potx" id="{0B0289A3-A930-4E50-B1C9-242B74604002}" vid="{E8448AB9-7A1C-443B-8AEF-98CA16DD6A7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akepike_ppt_malli</Template>
  <TotalTime>4</TotalTime>
  <Words>0</Words>
  <Application>Microsoft Office PowerPoint</Application>
  <PresentationFormat>Laajakuva</PresentationFormat>
  <Paragraphs>0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7" baseType="lpstr">
      <vt:lpstr>Arial</vt:lpstr>
      <vt:lpstr>Calibri</vt:lpstr>
      <vt:lpstr>Fira Sans</vt:lpstr>
      <vt:lpstr>Fira Sans SemiBold</vt:lpstr>
      <vt:lpstr>Office-teema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Grahn Juliaana</dc:creator>
  <cp:lastModifiedBy>Grahn Juliaana</cp:lastModifiedBy>
  <cp:revision>1</cp:revision>
  <dcterms:created xsi:type="dcterms:W3CDTF">2023-04-11T10:47:54Z</dcterms:created>
  <dcterms:modified xsi:type="dcterms:W3CDTF">2023-04-11T10:52:42Z</dcterms:modified>
</cp:coreProperties>
</file>