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36C153-627A-4E2C-A49F-E43D60A8B62B}" v="8" dt="2021-06-14T07:10:55.851"/>
    <p1510:client id="{E9E163E1-FA6F-4066-B60B-BA408097D2D9}" v="32" dt="2021-06-14T07:02:46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n Juliaana" userId="ec4ea6dc-951f-487d-b74d-9020235c94ca" providerId="ADAL" clId="{E9E163E1-FA6F-4066-B60B-BA408097D2D9}"/>
    <pc:docChg chg="custSel delSld modSld modMainMaster">
      <pc:chgData name="Grahn Juliaana" userId="ec4ea6dc-951f-487d-b74d-9020235c94ca" providerId="ADAL" clId="{E9E163E1-FA6F-4066-B60B-BA408097D2D9}" dt="2021-06-14T07:02:46.573" v="75" actId="1367"/>
      <pc:docMkLst>
        <pc:docMk/>
      </pc:docMkLst>
      <pc:sldChg chg="del">
        <pc:chgData name="Grahn Juliaana" userId="ec4ea6dc-951f-487d-b74d-9020235c94ca" providerId="ADAL" clId="{E9E163E1-FA6F-4066-B60B-BA408097D2D9}" dt="2021-06-14T06:39:54.007" v="0" actId="47"/>
        <pc:sldMkLst>
          <pc:docMk/>
          <pc:sldMk cId="548992719" sldId="256"/>
        </pc:sldMkLst>
      </pc:sldChg>
      <pc:sldChg chg="addSp delSp modSp mod setBg">
        <pc:chgData name="Grahn Juliaana" userId="ec4ea6dc-951f-487d-b74d-9020235c94ca" providerId="ADAL" clId="{E9E163E1-FA6F-4066-B60B-BA408097D2D9}" dt="2021-06-14T07:02:46.573" v="75" actId="1367"/>
        <pc:sldMkLst>
          <pc:docMk/>
          <pc:sldMk cId="3740348279" sldId="257"/>
        </pc:sldMkLst>
        <pc:spChg chg="mod">
          <ac:chgData name="Grahn Juliaana" userId="ec4ea6dc-951f-487d-b74d-9020235c94ca" providerId="ADAL" clId="{E9E163E1-FA6F-4066-B60B-BA408097D2D9}" dt="2021-06-14T06:56:47.018" v="50" actId="207"/>
          <ac:spMkLst>
            <pc:docMk/>
            <pc:sldMk cId="3740348279" sldId="257"/>
            <ac:spMk id="5" creationId="{4F1E09DB-5B27-4584-BFFD-9FBA392954BB}"/>
          </ac:spMkLst>
        </pc:spChg>
        <pc:spChg chg="mod">
          <ac:chgData name="Grahn Juliaana" userId="ec4ea6dc-951f-487d-b74d-9020235c94ca" providerId="ADAL" clId="{E9E163E1-FA6F-4066-B60B-BA408097D2D9}" dt="2021-06-14T06:51:28.570" v="29" actId="20577"/>
          <ac:spMkLst>
            <pc:docMk/>
            <pc:sldMk cId="3740348279" sldId="257"/>
            <ac:spMk id="8" creationId="{FFCE58FA-A195-4821-ABBE-79BBDDD30F79}"/>
          </ac:spMkLst>
        </pc:spChg>
        <pc:spChg chg="mod">
          <ac:chgData name="Grahn Juliaana" userId="ec4ea6dc-951f-487d-b74d-9020235c94ca" providerId="ADAL" clId="{E9E163E1-FA6F-4066-B60B-BA408097D2D9}" dt="2021-06-14T06:51:14.102" v="24" actId="20577"/>
          <ac:spMkLst>
            <pc:docMk/>
            <pc:sldMk cId="3740348279" sldId="257"/>
            <ac:spMk id="9" creationId="{53DF8D73-CD6F-4069-879E-C27700EB9C92}"/>
          </ac:spMkLst>
        </pc:spChg>
        <pc:spChg chg="mod">
          <ac:chgData name="Grahn Juliaana" userId="ec4ea6dc-951f-487d-b74d-9020235c94ca" providerId="ADAL" clId="{E9E163E1-FA6F-4066-B60B-BA408097D2D9}" dt="2021-06-14T06:51:16.921" v="25" actId="20577"/>
          <ac:spMkLst>
            <pc:docMk/>
            <pc:sldMk cId="3740348279" sldId="257"/>
            <ac:spMk id="10" creationId="{715E15B3-3170-4C84-95A4-150E78B2A781}"/>
          </ac:spMkLst>
        </pc:spChg>
        <pc:spChg chg="mod">
          <ac:chgData name="Grahn Juliaana" userId="ec4ea6dc-951f-487d-b74d-9020235c94ca" providerId="ADAL" clId="{E9E163E1-FA6F-4066-B60B-BA408097D2D9}" dt="2021-06-14T06:51:23.461" v="28" actId="20577"/>
          <ac:spMkLst>
            <pc:docMk/>
            <pc:sldMk cId="3740348279" sldId="257"/>
            <ac:spMk id="11" creationId="{126FA6A8-9D66-459C-A583-2BD25226038D}"/>
          </ac:spMkLst>
        </pc:spChg>
        <pc:spChg chg="mod">
          <ac:chgData name="Grahn Juliaana" userId="ec4ea6dc-951f-487d-b74d-9020235c94ca" providerId="ADAL" clId="{E9E163E1-FA6F-4066-B60B-BA408097D2D9}" dt="2021-06-14T06:51:21.282" v="27" actId="20577"/>
          <ac:spMkLst>
            <pc:docMk/>
            <pc:sldMk cId="3740348279" sldId="257"/>
            <ac:spMk id="12" creationId="{D2ACCED1-C8FE-45CB-B9EA-0EBC6253CDEE}"/>
          </ac:spMkLst>
        </pc:spChg>
        <pc:spChg chg="mod">
          <ac:chgData name="Grahn Juliaana" userId="ec4ea6dc-951f-487d-b74d-9020235c94ca" providerId="ADAL" clId="{E9E163E1-FA6F-4066-B60B-BA408097D2D9}" dt="2021-06-14T06:51:19.178" v="26" actId="20577"/>
          <ac:spMkLst>
            <pc:docMk/>
            <pc:sldMk cId="3740348279" sldId="257"/>
            <ac:spMk id="13" creationId="{94B52A8D-FD5A-4E02-B861-1C79FB880B75}"/>
          </ac:spMkLst>
        </pc:spChg>
        <pc:spChg chg="mod">
          <ac:chgData name="Grahn Juliaana" userId="ec4ea6dc-951f-487d-b74d-9020235c94ca" providerId="ADAL" clId="{E9E163E1-FA6F-4066-B60B-BA408097D2D9}" dt="2021-06-14T06:56:47.018" v="50" actId="207"/>
          <ac:spMkLst>
            <pc:docMk/>
            <pc:sldMk cId="3740348279" sldId="257"/>
            <ac:spMk id="14" creationId="{3E411C0B-28FB-4353-846A-3E3C0BADDC42}"/>
          </ac:spMkLst>
        </pc:spChg>
        <pc:spChg chg="add mod ord">
          <ac:chgData name="Grahn Juliaana" userId="ec4ea6dc-951f-487d-b74d-9020235c94ca" providerId="ADAL" clId="{E9E163E1-FA6F-4066-B60B-BA408097D2D9}" dt="2021-06-14T07:00:50.028" v="67" actId="1076"/>
          <ac:spMkLst>
            <pc:docMk/>
            <pc:sldMk cId="3740348279" sldId="257"/>
            <ac:spMk id="15" creationId="{8E8E5A52-FA8E-4524-8CD4-C935404BA4CC}"/>
          </ac:spMkLst>
        </pc:spChg>
        <pc:picChg chg="add del mod">
          <ac:chgData name="Grahn Juliaana" userId="ec4ea6dc-951f-487d-b74d-9020235c94ca" providerId="ADAL" clId="{E9E163E1-FA6F-4066-B60B-BA408097D2D9}" dt="2021-06-14T06:59:13.475" v="65" actId="478"/>
          <ac:picMkLst>
            <pc:docMk/>
            <pc:sldMk cId="3740348279" sldId="257"/>
            <ac:picMk id="16" creationId="{6DA89705-C822-43FF-887F-4F9BE361A1F4}"/>
          </ac:picMkLst>
        </pc:picChg>
        <pc:picChg chg="add mod">
          <ac:chgData name="Grahn Juliaana" userId="ec4ea6dc-951f-487d-b74d-9020235c94ca" providerId="ADAL" clId="{E9E163E1-FA6F-4066-B60B-BA408097D2D9}" dt="2021-06-14T07:02:46.573" v="75" actId="1367"/>
          <ac:picMkLst>
            <pc:docMk/>
            <pc:sldMk cId="3740348279" sldId="257"/>
            <ac:picMk id="18" creationId="{4A7EA6C4-309E-4556-9577-A56986853F79}"/>
          </ac:picMkLst>
        </pc:picChg>
      </pc:sldChg>
      <pc:sldMasterChg chg="setBg modSldLayout">
        <pc:chgData name="Grahn Juliaana" userId="ec4ea6dc-951f-487d-b74d-9020235c94ca" providerId="ADAL" clId="{E9E163E1-FA6F-4066-B60B-BA408097D2D9}" dt="2021-06-14T06:48:51.414" v="19"/>
        <pc:sldMasterMkLst>
          <pc:docMk/>
          <pc:sldMasterMk cId="1049743472" sldId="2147483648"/>
        </pc:sldMasterMkLst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3706763927" sldId="2147483649"/>
          </pc:sldLayoutMkLst>
        </pc:sldLayoutChg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2853974454" sldId="2147483650"/>
          </pc:sldLayoutMkLst>
        </pc:sldLayoutChg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2194870541" sldId="2147483651"/>
          </pc:sldLayoutMkLst>
        </pc:sldLayoutChg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1387806064" sldId="2147483652"/>
          </pc:sldLayoutMkLst>
        </pc:sldLayoutChg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2653058306" sldId="2147483653"/>
          </pc:sldLayoutMkLst>
        </pc:sldLayoutChg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3017937535" sldId="2147483654"/>
          </pc:sldLayoutMkLst>
        </pc:sldLayoutChg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2538543960" sldId="2147483655"/>
          </pc:sldLayoutMkLst>
        </pc:sldLayoutChg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4145663554" sldId="2147483656"/>
          </pc:sldLayoutMkLst>
        </pc:sldLayoutChg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333161815" sldId="2147483657"/>
          </pc:sldLayoutMkLst>
        </pc:sldLayoutChg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3353481516" sldId="2147483658"/>
          </pc:sldLayoutMkLst>
        </pc:sldLayoutChg>
        <pc:sldLayoutChg chg="setBg">
          <pc:chgData name="Grahn Juliaana" userId="ec4ea6dc-951f-487d-b74d-9020235c94ca" providerId="ADAL" clId="{E9E163E1-FA6F-4066-B60B-BA408097D2D9}" dt="2021-06-14T06:48:51.414" v="19"/>
          <pc:sldLayoutMkLst>
            <pc:docMk/>
            <pc:sldMasterMk cId="1049743472" sldId="2147483648"/>
            <pc:sldLayoutMk cId="2710149779" sldId="2147483659"/>
          </pc:sldLayoutMkLst>
        </pc:sldLayoutChg>
      </pc:sldMasterChg>
    </pc:docChg>
  </pc:docChgLst>
  <pc:docChgLst>
    <pc:chgData name="Rikkilä Jarkko" userId="S::jarkko.rikkila@tampere.fi::a6e6c490-5ad0-485c-ab96-2cb7bbc5f56a" providerId="AD" clId="Web-{5236C153-627A-4E2C-A49F-E43D60A8B62B}"/>
    <pc:docChg chg="modSld">
      <pc:chgData name="Rikkilä Jarkko" userId="S::jarkko.rikkila@tampere.fi::a6e6c490-5ad0-485c-ab96-2cb7bbc5f56a" providerId="AD" clId="Web-{5236C153-627A-4E2C-A49F-E43D60A8B62B}" dt="2021-06-14T07:10:55.851" v="5" actId="20577"/>
      <pc:docMkLst>
        <pc:docMk/>
      </pc:docMkLst>
      <pc:sldChg chg="modSp">
        <pc:chgData name="Rikkilä Jarkko" userId="S::jarkko.rikkila@tampere.fi::a6e6c490-5ad0-485c-ab96-2cb7bbc5f56a" providerId="AD" clId="Web-{5236C153-627A-4E2C-A49F-E43D60A8B62B}" dt="2021-06-14T07:10:55.851" v="5" actId="20577"/>
        <pc:sldMkLst>
          <pc:docMk/>
          <pc:sldMk cId="3740348279" sldId="257"/>
        </pc:sldMkLst>
        <pc:spChg chg="mod">
          <ac:chgData name="Rikkilä Jarkko" userId="S::jarkko.rikkila@tampere.fi::a6e6c490-5ad0-485c-ab96-2cb7bbc5f56a" providerId="AD" clId="Web-{5236C153-627A-4E2C-A49F-E43D60A8B62B}" dt="2021-06-14T07:10:55.851" v="5" actId="20577"/>
          <ac:spMkLst>
            <pc:docMk/>
            <pc:sldMk cId="3740348279" sldId="257"/>
            <ac:spMk id="14" creationId="{3E411C0B-28FB-4353-846A-3E3C0BADDC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BB618C-2108-4655-990B-594D28E4D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3F7DEAD-33A6-44E3-973C-05976653C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2D7C33-01F4-4EA0-A998-13CF0FAB6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22FB76-EE3A-42A6-88CE-F6CF6899C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98CBDF-4F16-41CE-9DB8-34DD0862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676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191414-6084-44F2-80C2-6D532E10D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2DC447C-EE74-4C2E-B370-484AA3D78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50E643-F5B2-4BF1-960D-E3B939ABC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425E62-8950-40BB-B73F-99D2C1E0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C9D0DD-0FD3-4452-A1A5-69E6BD43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48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8F6EDB3-931A-4965-952C-983BBF01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AF4EF66-EE81-4151-814B-D5F201E90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A0B4BC-E824-42DB-946A-CCA68971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EE50C6-5949-4D7B-B839-AADD1B63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2878D05-AB35-48A2-8BAB-40432C4E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14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7F3E3F-288F-4E02-95C4-929820852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77DB03-E97B-4274-8E44-F0641AD14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B09200-6A71-41A4-8BA9-4DB71CAB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7CDD60-D3D5-42F0-8F40-6845E012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5586A6-75E4-42F8-A2CC-99E4F18F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97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8A1A9F-4C3A-4C86-97C9-B7F25D3E0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903840B-78BC-44F5-ABD1-4D41AC233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F1F19A-0B69-479B-BD47-359B86A0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69402A-88A0-4559-8084-B462DE6D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F6382E-3035-4271-A3A2-0B3AFA50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487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07157A-658A-4422-B6CB-B2B9DD1C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E66808-A2CA-46D6-9F0D-BEB8D7B70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1F02143-6F33-400D-B652-D24EBF284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443A64-0342-4FCA-8EFB-C90DA59A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F22CCE-C5CE-4AB1-BB47-BC489A2B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170006A-99FC-4491-B9F4-6DBCDDEB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780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DF1005-331E-4AF2-B2C1-5947CDCF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21B3DD0-B1CE-4798-8F22-A16946D40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D75937-B7E5-4653-8E53-8BB2247B3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1E69229-7D2B-449B-9043-7678D0F0B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01609BB-6913-41AC-B7F1-50F082D73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E300A8B-8687-4815-BE51-C2E4742A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28B016C-5137-444C-B9DC-B2482B62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497D411-4F5E-460C-9B90-A44AFAA31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05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69D50-9168-4067-9497-6F443A5AE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BF6930C-C1D6-4868-8CC2-1D1CAAE9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3528F56-AF6C-41B5-8CA0-49A4F0FA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4EBECFB-D3B8-4BB1-811F-EE207188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793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84308DD-BCB5-465E-A190-031C07139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B17961E-B43C-4CF7-9C5F-0F1B13C5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44410EA-B979-4080-A70B-7755DF43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54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8FAEE7-C78B-4C00-B68D-1F3D7C79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43BF8E-53CB-4796-95F5-32B14B1F5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DBEC49A-E719-4E50-8759-0C344075E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232BD4-C9A5-479D-BD0F-BEDAD7C95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F912297-A834-4237-826A-7C7A8776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9FF6A4-03B3-45B2-A584-C7D52992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66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7E43C0-2C30-4E5D-9CE6-0A82F24E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FCBF476-B981-4AFE-8487-85CCCB0DE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962A15-FD06-44FF-A094-6278BE65C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0700888-2B91-45ED-B4A7-3849B219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8DAE9E2-AA4C-4C70-B46C-C01C5366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FCEBDEA-F8F0-435B-8AF9-513BA619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6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67072F2-833D-4163-B000-587027C4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B79CDA6-9B3F-461A-96E9-163BDCF4F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8D495E-33F4-4138-84CF-55AB3DC8E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182E-5DFA-4F08-AE52-CDF50A1F33B5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0144A-BA25-4296-8D9A-7B14C476C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6B0FD1-44B0-4C06-89CC-4B089B597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30AFC-20F8-4E2C-8853-B642E9DDC1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74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14">
            <a:extLst>
              <a:ext uri="{FF2B5EF4-FFF2-40B4-BE49-F238E27FC236}">
                <a16:creationId xmlns:a16="http://schemas.microsoft.com/office/drawing/2014/main" id="{8E8E5A52-FA8E-4524-8CD4-C935404BA4CC}"/>
              </a:ext>
            </a:extLst>
          </p:cNvPr>
          <p:cNvSpPr/>
          <p:nvPr/>
        </p:nvSpPr>
        <p:spPr>
          <a:xfrm>
            <a:off x="9052561" y="0"/>
            <a:ext cx="313943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4F1E09DB-5B27-4584-BFFD-9FBA392954BB}"/>
              </a:ext>
            </a:extLst>
          </p:cNvPr>
          <p:cNvSpPr/>
          <p:nvPr/>
        </p:nvSpPr>
        <p:spPr>
          <a:xfrm>
            <a:off x="1" y="0"/>
            <a:ext cx="9052559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i-FI" sz="2400">
                <a:latin typeface="Montserrat Black" panose="00000A00000000000000" pitchFamily="50" charset="0"/>
              </a:rPr>
              <a:t>Ennakkotehtävä: Valmistele oma alustava hankeideasi!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FFCE58FA-A195-4821-ABBE-79BBDDD30F79}"/>
              </a:ext>
            </a:extLst>
          </p:cNvPr>
          <p:cNvSpPr/>
          <p:nvPr/>
        </p:nvSpPr>
        <p:spPr>
          <a:xfrm>
            <a:off x="356977" y="847152"/>
            <a:ext cx="5040000" cy="92333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i-FI">
                <a:latin typeface="Montserrat" panose="00000500000000000000" pitchFamily="50" charset="0"/>
              </a:rPr>
              <a:t>Mihin hanketta tarvitaan alueellasi?</a:t>
            </a:r>
          </a:p>
          <a:p>
            <a:endParaRPr lang="fi-FI">
              <a:latin typeface="Montserrat" panose="00000500000000000000" pitchFamily="50" charset="0"/>
            </a:endParaRPr>
          </a:p>
          <a:p>
            <a:endParaRPr lang="fi-FI">
              <a:latin typeface="Montserrat" panose="00000500000000000000" pitchFamily="50" charset="0"/>
            </a:endParaRP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53DF8D73-CD6F-4069-879E-C27700EB9C92}"/>
              </a:ext>
            </a:extLst>
          </p:cNvPr>
          <p:cNvSpPr/>
          <p:nvPr/>
        </p:nvSpPr>
        <p:spPr>
          <a:xfrm>
            <a:off x="356977" y="2532646"/>
            <a:ext cx="5040000" cy="92333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i-FI">
                <a:latin typeface="Montserrat" panose="00000500000000000000" pitchFamily="50" charset="0"/>
              </a:rPr>
              <a:t>Millainen on hankkeen toimintaympäristö?</a:t>
            </a:r>
          </a:p>
          <a:p>
            <a:endParaRPr lang="fi-FI">
              <a:latin typeface="Montserrat" panose="00000500000000000000" pitchFamily="50" charset="0"/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715E15B3-3170-4C84-95A4-150E78B2A781}"/>
              </a:ext>
            </a:extLst>
          </p:cNvPr>
          <p:cNvSpPr/>
          <p:nvPr/>
        </p:nvSpPr>
        <p:spPr>
          <a:xfrm>
            <a:off x="349285" y="4356641"/>
            <a:ext cx="5040000" cy="92333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i-FI">
                <a:latin typeface="Montserrat" panose="00000500000000000000" pitchFamily="50" charset="0"/>
              </a:rPr>
              <a:t>Millaisia kohderyhmiä hankkeella on? Kenelle se on suunnattu?</a:t>
            </a:r>
          </a:p>
          <a:p>
            <a:endParaRPr lang="fi-FI">
              <a:latin typeface="Montserrat" panose="00000500000000000000" pitchFamily="50" charset="0"/>
            </a:endParaRP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126FA6A8-9D66-459C-A583-2BD25226038D}"/>
              </a:ext>
            </a:extLst>
          </p:cNvPr>
          <p:cNvSpPr/>
          <p:nvPr/>
        </p:nvSpPr>
        <p:spPr>
          <a:xfrm>
            <a:off x="6177875" y="847152"/>
            <a:ext cx="5664840" cy="92333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i-FI">
                <a:latin typeface="Montserrat" panose="00000500000000000000" pitchFamily="50" charset="0"/>
              </a:rPr>
              <a:t>Millaisia yhteistyökumppaneita hanke tarvitsee ja mistä näitä tavoittaa?</a:t>
            </a:r>
          </a:p>
          <a:p>
            <a:endParaRPr lang="fi-FI">
              <a:latin typeface="Montserrat" panose="00000500000000000000" pitchFamily="50" charset="0"/>
            </a:endParaRP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D2ACCED1-C8FE-45CB-B9EA-0EBC6253CDEE}"/>
              </a:ext>
            </a:extLst>
          </p:cNvPr>
          <p:cNvSpPr/>
          <p:nvPr/>
        </p:nvSpPr>
        <p:spPr>
          <a:xfrm>
            <a:off x="6177875" y="2394147"/>
            <a:ext cx="5664840" cy="120032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i-FI">
                <a:latin typeface="Montserrat" panose="00000500000000000000" pitchFamily="50" charset="0"/>
              </a:rPr>
              <a:t>Millainen hanketeema tukisi alueellisia tai oman kirjastosi tavoitteita? Mitä kirjastosi strategisia tavoitteita hanke edustaa?</a:t>
            </a:r>
          </a:p>
          <a:p>
            <a:endParaRPr lang="fi-FI">
              <a:latin typeface="Montserrat" panose="00000500000000000000" pitchFamily="50" charset="0"/>
            </a:endParaRP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94B52A8D-FD5A-4E02-B861-1C79FB880B75}"/>
              </a:ext>
            </a:extLst>
          </p:cNvPr>
          <p:cNvSpPr/>
          <p:nvPr/>
        </p:nvSpPr>
        <p:spPr>
          <a:xfrm>
            <a:off x="6177875" y="4340062"/>
            <a:ext cx="5664840" cy="120032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i-FI">
                <a:latin typeface="Montserrat" panose="00000500000000000000" pitchFamily="50" charset="0"/>
              </a:rPr>
              <a:t>Sopisiko jokin Kirjastoista kansanvallan foorumeita -konseptien menetelmistä hankeideaasi?</a:t>
            </a:r>
          </a:p>
          <a:p>
            <a:endParaRPr lang="fi-FI">
              <a:latin typeface="Montserrat" panose="00000500000000000000" pitchFamily="50" charset="0"/>
            </a:endParaRP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3E411C0B-28FB-4353-846A-3E3C0BADDC42}"/>
              </a:ext>
            </a:extLst>
          </p:cNvPr>
          <p:cNvSpPr/>
          <p:nvPr/>
        </p:nvSpPr>
        <p:spPr>
          <a:xfrm>
            <a:off x="0" y="6092553"/>
            <a:ext cx="12191999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i-FI" sz="2400">
                <a:latin typeface="Montserrat Black" panose="00000A00000000000000" pitchFamily="50" charset="0"/>
              </a:rPr>
              <a:t>Miksi juuri tämä hankeidea on avustuksen arvoinen? Valmistele vastaustesi pohjalta lyhyt (</a:t>
            </a:r>
            <a:r>
              <a:rPr lang="fi-FI" sz="2400" err="1">
                <a:latin typeface="Montserrat Black" panose="00000A00000000000000" pitchFamily="50" charset="0"/>
              </a:rPr>
              <a:t>max</a:t>
            </a:r>
            <a:r>
              <a:rPr lang="fi-FI" sz="2400">
                <a:latin typeface="Montserrat Black" panose="00000A00000000000000" pitchFamily="50" charset="0"/>
              </a:rPr>
              <a:t> 2 min), selkeä ja napakka esitys hankeideastasi.</a:t>
            </a:r>
          </a:p>
        </p:txBody>
      </p:sp>
      <p:pic>
        <p:nvPicPr>
          <p:cNvPr id="18" name="Kuva 1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A7EA6C4-309E-4556-9577-A56986853F7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574" y="-57579"/>
            <a:ext cx="18764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348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Grahn Juliaana</dc:creator>
  <cp:revision>1</cp:revision>
  <dcterms:created xsi:type="dcterms:W3CDTF">2021-06-14T05:50:53Z</dcterms:created>
  <dcterms:modified xsi:type="dcterms:W3CDTF">2021-06-14T07:11:17Z</dcterms:modified>
</cp:coreProperties>
</file>