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2385" y="266007"/>
            <a:ext cx="9651077" cy="2103119"/>
          </a:xfrm>
        </p:spPr>
        <p:txBody>
          <a:bodyPr>
            <a:normAutofit fontScale="90000"/>
          </a:bodyPr>
          <a:lstStyle/>
          <a:p>
            <a:r>
              <a:rPr lang="fi-FI" sz="1800" dirty="0" err="1" smtClean="0">
                <a:solidFill>
                  <a:schemeClr val="accent1">
                    <a:lumMod val="75000"/>
                  </a:schemeClr>
                </a:solidFill>
              </a:rPr>
              <a:t>PiKe:n</a:t>
            </a:r>
            <a:r>
              <a:rPr lang="fi-FI" sz="1800" dirty="0" smtClean="0">
                <a:solidFill>
                  <a:schemeClr val="accent1">
                    <a:lumMod val="75000"/>
                  </a:schemeClr>
                </a:solidFill>
              </a:rPr>
              <a:t> kokoelmapäivä 14.5.2019</a:t>
            </a:r>
            <a:br>
              <a:rPr lang="fi-FI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i-FI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i-FI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i-FI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i-FI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i-FI" sz="2400" dirty="0" smtClean="0">
                <a:solidFill>
                  <a:schemeClr val="accent1">
                    <a:lumMod val="75000"/>
                  </a:schemeClr>
                </a:solidFill>
              </a:rPr>
              <a:t>Paneelikeskustelu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Keskitetty valinta, kellutus ja sisältötyöhön käytettävä työaika</a:t>
            </a:r>
            <a:endParaRPr lang="fi-F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0080" y="2635134"/>
            <a:ext cx="9393382" cy="39568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000" dirty="0" smtClean="0"/>
              <a:t>	</a:t>
            </a:r>
            <a:r>
              <a:rPr lang="fi-FI" sz="2600" dirty="0" smtClean="0"/>
              <a:t>Keskustelun teemat:</a:t>
            </a:r>
          </a:p>
          <a:p>
            <a:r>
              <a:rPr lang="fi-FI" sz="2600" dirty="0" smtClean="0"/>
              <a:t>1. Kokoelmatyö ja valinta kellutuksen aikakaudella</a:t>
            </a:r>
          </a:p>
          <a:p>
            <a:r>
              <a:rPr lang="fi-FI" sz="2600" dirty="0" smtClean="0"/>
              <a:t>2. Tieto valintojen takana</a:t>
            </a:r>
          </a:p>
          <a:p>
            <a:r>
              <a:rPr lang="fi-FI" sz="2600" dirty="0" smtClean="0"/>
              <a:t>3. Kokoelmatyön resurssit ja merkitys</a:t>
            </a:r>
          </a:p>
          <a:p>
            <a:pPr marL="0" indent="0">
              <a:buNone/>
            </a:pPr>
            <a:endParaRPr lang="fi-FI" sz="900" dirty="0" smtClean="0"/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sz="2200" dirty="0" smtClean="0"/>
              <a:t>Mukana keskustelemassa:</a:t>
            </a:r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Anni Aalto, Tampere  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│  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Heli Joensuu, Jyväskylä</a:t>
            </a:r>
            <a:endParaRPr lang="fi-FI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Jari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Missonen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, Tampere  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│  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Minna Myllylä, Jyväskylä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err="1" smtClean="0"/>
              <a:t>Moderaattori</a:t>
            </a:r>
            <a:r>
              <a:rPr lang="fi-FI" dirty="0" smtClean="0"/>
              <a:t>: Johanna Hämäläinen, Keuruu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5243365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3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Pinta</vt:lpstr>
      <vt:lpstr>PiKe:n kokoelmapäivä 14.5.2019   Paneelikeskustelu Keskitetty valinta, kellutus ja sisältötyöhön käytettävä työaika</vt:lpstr>
    </vt:vector>
  </TitlesOfParts>
  <Company>Keuruun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Hämäläinen Johanna</dc:creator>
  <cp:lastModifiedBy>Hämäläinen Johanna</cp:lastModifiedBy>
  <cp:revision>3</cp:revision>
  <dcterms:created xsi:type="dcterms:W3CDTF">2019-05-13T07:56:57Z</dcterms:created>
  <dcterms:modified xsi:type="dcterms:W3CDTF">2019-05-13T08:23:59Z</dcterms:modified>
</cp:coreProperties>
</file>