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6" r:id="rId10"/>
    <p:sldId id="265" r:id="rId11"/>
    <p:sldId id="268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F6C11452-365B-4A42-98B0-F6C27C57B203}">
          <p14:sldIdLst>
            <p14:sldId id="256"/>
            <p14:sldId id="258"/>
            <p14:sldId id="259"/>
            <p14:sldId id="260"/>
            <p14:sldId id="267"/>
            <p14:sldId id="261"/>
            <p14:sldId id="262"/>
            <p14:sldId id="263"/>
            <p14:sldId id="266"/>
            <p14:sldId id="265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>
        <p:scale>
          <a:sx n="97" d="100"/>
          <a:sy n="97" d="100"/>
        </p:scale>
        <p:origin x="103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4952C-38E8-4B8B-A4FB-78C61AA4D381}" type="datetimeFigureOut">
              <a:rPr lang="fi-FI" smtClean="0"/>
              <a:t>15.12.2018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1FA95-4046-4034-9A13-1848F704F4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65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FA95-4046-4034-9A13-1848F704F48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9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931-D174-4956-84E9-4C02D5BEC942}" type="datetimeFigureOut">
              <a:rPr lang="fi-FI" smtClean="0"/>
              <a:t>15.12.2018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14B5-E6AD-4F40-B0C3-E035A1C1A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02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931-D174-4956-84E9-4C02D5BEC942}" type="datetimeFigureOut">
              <a:rPr lang="fi-FI" smtClean="0"/>
              <a:t>15.12.2018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14B5-E6AD-4F40-B0C3-E035A1C1A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56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931-D174-4956-84E9-4C02D5BEC942}" type="datetimeFigureOut">
              <a:rPr lang="fi-FI" smtClean="0"/>
              <a:t>15.12.2018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14B5-E6AD-4F40-B0C3-E035A1C1A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33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931-D174-4956-84E9-4C02D5BEC942}" type="datetimeFigureOut">
              <a:rPr lang="fi-FI" smtClean="0"/>
              <a:t>15.12.2018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14B5-E6AD-4F40-B0C3-E035A1C1A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10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931-D174-4956-84E9-4C02D5BEC942}" type="datetimeFigureOut">
              <a:rPr lang="fi-FI" smtClean="0"/>
              <a:t>15.12.2018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14B5-E6AD-4F40-B0C3-E035A1C1A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263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931-D174-4956-84E9-4C02D5BEC942}" type="datetimeFigureOut">
              <a:rPr lang="fi-FI" smtClean="0"/>
              <a:t>15.12.2018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14B5-E6AD-4F40-B0C3-E035A1C1A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92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931-D174-4956-84E9-4C02D5BEC942}" type="datetimeFigureOut">
              <a:rPr lang="fi-FI" smtClean="0"/>
              <a:t>15.12.2018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14B5-E6AD-4F40-B0C3-E035A1C1A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376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931-D174-4956-84E9-4C02D5BEC942}" type="datetimeFigureOut">
              <a:rPr lang="fi-FI" smtClean="0"/>
              <a:t>15.12.2018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14B5-E6AD-4F40-B0C3-E035A1C1A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542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931-D174-4956-84E9-4C02D5BEC942}" type="datetimeFigureOut">
              <a:rPr lang="fi-FI" smtClean="0"/>
              <a:t>15.12.2018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14B5-E6AD-4F40-B0C3-E035A1C1A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38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931-D174-4956-84E9-4C02D5BEC942}" type="datetimeFigureOut">
              <a:rPr lang="fi-FI" smtClean="0"/>
              <a:t>15.12.2018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14B5-E6AD-4F40-B0C3-E035A1C1A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448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931-D174-4956-84E9-4C02D5BEC942}" type="datetimeFigureOut">
              <a:rPr lang="fi-FI" smtClean="0"/>
              <a:t>15.12.2018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14B5-E6AD-4F40-B0C3-E035A1C1A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74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931-D174-4956-84E9-4C02D5BEC942}" type="datetimeFigureOut">
              <a:rPr lang="fi-FI" smtClean="0"/>
              <a:t>15.12.2018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814B5-E6AD-4F40-B0C3-E035A1C1A5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374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1999" cy="2387600"/>
          </a:xfrm>
        </p:spPr>
        <p:txBody>
          <a:bodyPr>
            <a:noAutofit/>
          </a:bodyPr>
          <a:lstStyle/>
          <a:p>
            <a:r>
              <a:rPr lang="fi-FI" sz="12500" dirty="0" smtClean="0"/>
              <a:t> </a:t>
            </a:r>
            <a:endParaRPr lang="fi-FI" sz="125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18697" y="3395611"/>
            <a:ext cx="9154603" cy="2116043"/>
          </a:xfrm>
        </p:spPr>
        <p:txBody>
          <a:bodyPr>
            <a:noAutofit/>
          </a:bodyPr>
          <a:lstStyle/>
          <a:p>
            <a:r>
              <a:rPr 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vaihtoehtoja, sulautumia </a:t>
            </a:r>
          </a:p>
          <a:p>
            <a:r>
              <a:rPr 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sekä </a:t>
            </a:r>
          </a:p>
          <a:p>
            <a:r>
              <a:rPr 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poimintoja kirjoista ja lehdistä</a:t>
            </a:r>
            <a:endParaRPr lang="fi-FI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Aku-Pekka Kurjenniemi / Sampolan kirjasto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304"/>
            <a:ext cx="12192000" cy="27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6413" cy="691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/>
        </p:nvGrpSpPr>
        <p:grpSpPr>
          <a:xfrm>
            <a:off x="1391114" y="424280"/>
            <a:ext cx="9409772" cy="5991760"/>
            <a:chOff x="1304014" y="424280"/>
            <a:chExt cx="9409772" cy="5991760"/>
          </a:xfrm>
        </p:grpSpPr>
        <p:pic>
          <p:nvPicPr>
            <p:cNvPr id="4" name="Kuva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014" y="424280"/>
              <a:ext cx="3888652" cy="5991760"/>
            </a:xfrm>
            <a:prstGeom prst="rect">
              <a:avLst/>
            </a:prstGeom>
          </p:spPr>
        </p:pic>
        <p:pic>
          <p:nvPicPr>
            <p:cNvPr id="5" name="Kuva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737" y="424280"/>
              <a:ext cx="3918049" cy="5991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6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15</Words>
  <Application>Microsoft Office PowerPoint</Application>
  <PresentationFormat>Laajakuva</PresentationFormat>
  <Paragraphs>6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Seutu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Syvään päätyyn</dc:title>
  <dc:creator>Kurjenniemi Aku-Pekka</dc:creator>
  <cp:lastModifiedBy>Kurjenniemi Aku-Pekka</cp:lastModifiedBy>
  <cp:revision>11</cp:revision>
  <dcterms:created xsi:type="dcterms:W3CDTF">2018-12-13T10:09:43Z</dcterms:created>
  <dcterms:modified xsi:type="dcterms:W3CDTF">2018-12-15T17:15:36Z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1380799198</vt:i4>
  </property>
  <property fmtid="{D5CDD505-2E9C-101B-9397-08002B2CF9AE}" pid="3" name="_NewReviewCycle">
    <vt:lpwstr/>
  </property>
  <property fmtid="{D5CDD505-2E9C-101B-9397-08002B2CF9AE}" pid="4" name="_EmailSubject">
    <vt:lpwstr>Ilmoittaudu koulutukseen nyt! Musiikin valinnat 19.12. Metsossa</vt:lpwstr>
  </property>
  <property fmtid="{D5CDD505-2E9C-101B-9397-08002B2CF9AE}" pid="5" name="_AuthorEmail">
    <vt:lpwstr>Aku-Pekka.Kurjenniemi@tampere.fi</vt:lpwstr>
  </property>
  <property fmtid="{D5CDD505-2E9C-101B-9397-08002B2CF9AE}" pid="6" name="_AuthorEmailDisplayName">
    <vt:lpwstr>Kurjenniemi Aku-Pekka</vt:lpwstr>
  </property>
</Properties>
</file>