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02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387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2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768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39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52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921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72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381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470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769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E696C-E06B-44AA-9684-FB667C8F8439}" type="datetimeFigureOut">
              <a:rPr lang="fi-FI" smtClean="0"/>
              <a:t>7.12.2018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D56-A18D-4AA4-AE6E-99FDEA683A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517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iki.verkkokirjasto.fi/web/arena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fi-FI" dirty="0">
              <a:latin typeface="Bell MT" panose="02020503060305020303" pitchFamily="18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649962" y="1241160"/>
            <a:ext cx="8892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dirty="0" smtClean="0">
                <a:latin typeface="Bell MT" panose="02020503060305020303" pitchFamily="18" charset="0"/>
              </a:rPr>
              <a:t>Sokerina pohjalla ukulele</a:t>
            </a:r>
            <a:endParaRPr lang="fi-FI" sz="6600" dirty="0">
              <a:latin typeface="Bell MT" panose="02020503060305020303" pitchFamily="18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1892557" y="2643817"/>
            <a:ext cx="8649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dirty="0" smtClean="0">
                <a:latin typeface="Bell MT" panose="02020503060305020303" pitchFamily="18" charset="0"/>
              </a:rPr>
              <a:t>Soitonoppaat ja </a:t>
            </a:r>
            <a:r>
              <a:rPr lang="fi-FI" sz="4400" dirty="0" err="1" smtClean="0">
                <a:latin typeface="Bell MT" panose="02020503060305020303" pitchFamily="18" charset="0"/>
              </a:rPr>
              <a:t>Rockway</a:t>
            </a:r>
            <a:r>
              <a:rPr lang="fi-FI" sz="4400" dirty="0" smtClean="0">
                <a:latin typeface="Bell MT" panose="02020503060305020303" pitchFamily="18" charset="0"/>
              </a:rPr>
              <a:t> -soitonopetuspalvelut</a:t>
            </a:r>
            <a:endParaRPr lang="fi-FI" sz="4400" dirty="0">
              <a:latin typeface="Bell MT" panose="02020503060305020303" pitchFamily="18" charset="0"/>
            </a:endParaRPr>
          </a:p>
        </p:txBody>
      </p:sp>
      <p:pic>
        <p:nvPicPr>
          <p:cNvPr id="8" name="Kuva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35" y="5349875"/>
            <a:ext cx="1368597" cy="1368597"/>
          </a:xfrm>
          <a:prstGeom prst="rect">
            <a:avLst/>
          </a:prstGeom>
        </p:spPr>
      </p:pic>
      <p:pic>
        <p:nvPicPr>
          <p:cNvPr id="9" name="03 Gentlemandol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198" y="4125119"/>
            <a:ext cx="609600" cy="60960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59173" y="6273225"/>
            <a:ext cx="346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>
                <a:latin typeface="Bell MT" panose="02020503060305020303" pitchFamily="18" charset="0"/>
              </a:rPr>
              <a:t>Jake </a:t>
            </a:r>
            <a:r>
              <a:rPr lang="fi-FI" sz="1600" dirty="0" err="1" smtClean="0">
                <a:latin typeface="Bell MT" panose="02020503060305020303" pitchFamily="18" charset="0"/>
              </a:rPr>
              <a:t>Shimabukuro</a:t>
            </a:r>
            <a:r>
              <a:rPr lang="fi-FI" sz="1600" dirty="0" smtClean="0">
                <a:latin typeface="Bell MT" panose="02020503060305020303" pitchFamily="18" charset="0"/>
              </a:rPr>
              <a:t>: </a:t>
            </a:r>
            <a:r>
              <a:rPr lang="fi-FI" sz="1600" dirty="0" err="1" smtClean="0">
                <a:latin typeface="Bell MT" panose="02020503060305020303" pitchFamily="18" charset="0"/>
              </a:rPr>
              <a:t>Gentlemandolin</a:t>
            </a:r>
            <a:endParaRPr lang="fi-FI" sz="1600" dirty="0">
              <a:latin typeface="Bell MT" panose="02020503060305020303" pitchFamily="18" charset="0"/>
            </a:endParaRPr>
          </a:p>
          <a:p>
            <a:endParaRPr lang="fi-FI" sz="16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36" y="345989"/>
            <a:ext cx="5815914" cy="2737749"/>
          </a:xfrm>
          <a:prstGeom prst="rect">
            <a:avLst/>
          </a:prstGeom>
        </p:spPr>
      </p:pic>
      <p:sp>
        <p:nvSpPr>
          <p:cNvPr id="3" name="Tekstiruutu 2">
            <a:hlinkClick r:id="rId3" action="ppaction://hlinksldjump"/>
          </p:cNvPr>
          <p:cNvSpPr txBox="1"/>
          <p:nvPr/>
        </p:nvSpPr>
        <p:spPr>
          <a:xfrm>
            <a:off x="247135" y="345989"/>
            <a:ext cx="57335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5400" dirty="0" smtClean="0">
                <a:latin typeface="Bell MT" panose="02020503060305020303" pitchFamily="18" charset="0"/>
              </a:rPr>
              <a:t>Mihin soitonoppaita tarvitaan?</a:t>
            </a:r>
            <a:endParaRPr lang="fi-FI" sz="5400" dirty="0">
              <a:latin typeface="Bell MT" panose="02020503060305020303" pitchFamily="18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308919" y="3468130"/>
            <a:ext cx="11343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>
                <a:latin typeface="Bell MT" panose="02020503060305020303" pitchFamily="18" charset="0"/>
              </a:rPr>
              <a:t>S</a:t>
            </a:r>
            <a:r>
              <a:rPr lang="fi-FI" sz="3600" dirty="0" smtClean="0">
                <a:latin typeface="Bell MT" panose="02020503060305020303" pitchFamily="18" charset="0"/>
              </a:rPr>
              <a:t>oitonopas on nuotti </a:t>
            </a:r>
            <a:r>
              <a:rPr lang="fi-FI" dirty="0" smtClean="0">
                <a:latin typeface="Bell MT" panose="02020503060305020303" pitchFamily="18" charset="0"/>
              </a:rPr>
              <a:t>(tai muu aineisto kuten dvd) </a:t>
            </a:r>
            <a:r>
              <a:rPr lang="fi-FI" sz="3600" dirty="0" smtClean="0">
                <a:latin typeface="Bell MT" panose="02020503060305020303" pitchFamily="18" charset="0"/>
              </a:rPr>
              <a:t>joka sisältää soitettavien kappaleiden lisäksi harjoittelua tukevia ohjeita, esimerkiksi soittotekniikkaa tai musiikin teoriaa. </a:t>
            </a:r>
            <a:r>
              <a:rPr lang="fi-FI" sz="3600" dirty="0">
                <a:latin typeface="Bell MT" panose="02020503060305020303" pitchFamily="18" charset="0"/>
              </a:rPr>
              <a:t>O</a:t>
            </a:r>
            <a:r>
              <a:rPr lang="fi-FI" sz="3600" dirty="0" smtClean="0">
                <a:latin typeface="Bell MT" panose="02020503060305020303" pitchFamily="18" charset="0"/>
              </a:rPr>
              <a:t>pettaja voi käyttää sitä soitonopetuksessa, mutta </a:t>
            </a:r>
            <a:r>
              <a:rPr lang="fi-FI" sz="3600" dirty="0" smtClean="0">
                <a:latin typeface="Bell MT" panose="02020503060305020303" pitchFamily="18" charset="0"/>
              </a:rPr>
              <a:t>mone</a:t>
            </a:r>
            <a:r>
              <a:rPr lang="fi-FI" sz="3600" dirty="0" smtClean="0">
                <a:latin typeface="Bell MT" panose="02020503060305020303" pitchFamily="18" charset="0"/>
              </a:rPr>
              <a:t>t </a:t>
            </a:r>
            <a:r>
              <a:rPr lang="fi-FI" sz="3600" dirty="0" smtClean="0">
                <a:latin typeface="Bell MT" panose="02020503060305020303" pitchFamily="18" charset="0"/>
              </a:rPr>
              <a:t>soitonoppaat </a:t>
            </a:r>
            <a:r>
              <a:rPr lang="fi-FI" sz="3600" dirty="0" smtClean="0">
                <a:latin typeface="Bell MT" panose="02020503060305020303" pitchFamily="18" charset="0"/>
              </a:rPr>
              <a:t>soveltuvat parhaiten </a:t>
            </a:r>
            <a:r>
              <a:rPr lang="fi-FI" sz="3600" dirty="0" smtClean="0">
                <a:latin typeface="Bell MT" panose="02020503060305020303" pitchFamily="18" charset="0"/>
              </a:rPr>
              <a:t>itseopiskeluun.</a:t>
            </a:r>
            <a:endParaRPr lang="fi-FI" sz="3600" dirty="0">
              <a:latin typeface="Bell MT" panose="02020503060305020303" pitchFamily="18" charset="0"/>
            </a:endParaRPr>
          </a:p>
        </p:txBody>
      </p:sp>
      <p:pic>
        <p:nvPicPr>
          <p:cNvPr id="5" name="Kuva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35" y="5349875"/>
            <a:ext cx="1368597" cy="13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75502" y="296562"/>
            <a:ext cx="10775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dirty="0" smtClean="0">
                <a:latin typeface="Bell MT" panose="02020503060305020303" pitchFamily="18" charset="0"/>
              </a:rPr>
              <a:t>Katsaus vuoden 2018 julkaisuihin</a:t>
            </a:r>
            <a:endParaRPr lang="fi-FI" sz="4400" dirty="0">
              <a:latin typeface="Bell MT" panose="02020503060305020303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8" y="1231613"/>
            <a:ext cx="10058400" cy="4522787"/>
          </a:xfrm>
          <a:prstGeom prst="rect">
            <a:avLst/>
          </a:prstGeom>
        </p:spPr>
      </p:pic>
      <p:pic>
        <p:nvPicPr>
          <p:cNvPr id="6" name="Kuva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8" y="3795812"/>
            <a:ext cx="3826476" cy="2552260"/>
          </a:xfrm>
          <a:prstGeom prst="rect">
            <a:avLst/>
          </a:prstGeom>
        </p:spPr>
      </p:pic>
      <p:pic>
        <p:nvPicPr>
          <p:cNvPr id="7" name="Kuva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35" y="5349875"/>
            <a:ext cx="1368597" cy="13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428" y="950673"/>
            <a:ext cx="9824989" cy="552655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238428" y="181232"/>
            <a:ext cx="9824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dirty="0" smtClean="0">
                <a:latin typeface="Bell MT" panose="02020503060305020303" pitchFamily="18" charset="0"/>
              </a:rPr>
              <a:t>Lainattavat </a:t>
            </a:r>
            <a:r>
              <a:rPr lang="fi-FI" sz="4400" dirty="0" err="1" smtClean="0">
                <a:latin typeface="Bell MT" panose="02020503060305020303" pitchFamily="18" charset="0"/>
              </a:rPr>
              <a:t>Rockway</a:t>
            </a:r>
            <a:r>
              <a:rPr lang="fi-FI" sz="4400" dirty="0" smtClean="0">
                <a:latin typeface="Bell MT" panose="02020503060305020303" pitchFamily="18" charset="0"/>
              </a:rPr>
              <a:t> -soitonopetuskurssit</a:t>
            </a:r>
            <a:endParaRPr lang="fi-FI" sz="4400" dirty="0">
              <a:latin typeface="Bell MT" panose="02020503060305020303" pitchFamily="18" charset="0"/>
            </a:endParaRPr>
          </a:p>
        </p:txBody>
      </p:sp>
      <p:pic>
        <p:nvPicPr>
          <p:cNvPr id="4" name="Kuva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35" y="5349875"/>
            <a:ext cx="1368597" cy="1368597"/>
          </a:xfrm>
          <a:prstGeom prst="rect">
            <a:avLst/>
          </a:prstGeom>
        </p:spPr>
      </p:pic>
      <p:sp>
        <p:nvSpPr>
          <p:cNvPr id="5" name="Suorakulmio 4">
            <a:hlinkClick r:id="rId6" action="ppaction://hlinksldjump"/>
          </p:cNvPr>
          <p:cNvSpPr/>
          <p:nvPr/>
        </p:nvSpPr>
        <p:spPr>
          <a:xfrm>
            <a:off x="939114" y="6301946"/>
            <a:ext cx="172994" cy="175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16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518985" y="544309"/>
            <a:ext cx="388002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ell MT" panose="02020503060305020303" pitchFamily="18" charset="0"/>
              </a:rPr>
              <a:t>WE WISH YOU A MERRY CHRISTMAS</a:t>
            </a:r>
            <a:endParaRPr lang="en-US" sz="1600" dirty="0">
              <a:latin typeface="Bell MT" panose="02020503060305020303" pitchFamily="18" charset="0"/>
            </a:endParaRPr>
          </a:p>
          <a:p>
            <a:endParaRPr lang="en-US" dirty="0" smtClean="0">
              <a:latin typeface="Bell MT" panose="02020503060305020303" pitchFamily="18" charset="0"/>
            </a:endParaRPr>
          </a:p>
          <a:p>
            <a:endParaRPr lang="en-US" dirty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We </a:t>
            </a:r>
            <a:r>
              <a:rPr lang="en-US" dirty="0">
                <a:latin typeface="Bell MT" panose="02020503060305020303" pitchFamily="18" charset="0"/>
              </a:rPr>
              <a:t>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We 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We 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And a happy new year</a:t>
            </a:r>
          </a:p>
          <a:p>
            <a:endParaRPr lang="en-US" dirty="0" smtClean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Good </a:t>
            </a:r>
            <a:r>
              <a:rPr lang="en-US" dirty="0">
                <a:latin typeface="Bell MT" panose="02020503060305020303" pitchFamily="18" charset="0"/>
              </a:rPr>
              <a:t>tidings </a:t>
            </a:r>
            <a:r>
              <a:rPr lang="en-US" dirty="0" smtClean="0">
                <a:latin typeface="Bell MT" panose="02020503060305020303" pitchFamily="18" charset="0"/>
              </a:rPr>
              <a:t>to you where ever you are</a:t>
            </a:r>
            <a:r>
              <a:rPr lang="en-US" dirty="0">
                <a:latin typeface="Bell MT" panose="02020503060305020303" pitchFamily="18" charset="0"/>
              </a:rPr>
              <a:t/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Good tidings for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And a happy new </a:t>
            </a:r>
            <a:r>
              <a:rPr lang="en-US" dirty="0" smtClean="0">
                <a:latin typeface="Bell MT" panose="02020503060305020303" pitchFamily="18" charset="0"/>
              </a:rPr>
              <a:t>year</a:t>
            </a:r>
            <a:endParaRPr lang="en-US" dirty="0">
              <a:latin typeface="Bell MT" panose="02020503060305020303" pitchFamily="18" charset="0"/>
            </a:endParaRPr>
          </a:p>
          <a:p>
            <a:endParaRPr lang="en-US" dirty="0" smtClean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We </a:t>
            </a:r>
            <a:r>
              <a:rPr lang="en-US" dirty="0">
                <a:latin typeface="Bell MT" panose="02020503060305020303" pitchFamily="18" charset="0"/>
              </a:rPr>
              <a:t>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We 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We 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And a happy new year</a:t>
            </a:r>
          </a:p>
          <a:p>
            <a:endParaRPr lang="en-US" dirty="0" smtClean="0">
              <a:latin typeface="Bell MT" panose="02020503060305020303" pitchFamily="18" charset="0"/>
            </a:endParaRPr>
          </a:p>
          <a:p>
            <a:r>
              <a:rPr lang="en-US" dirty="0" smtClean="0">
                <a:latin typeface="Bell MT" panose="02020503060305020303" pitchFamily="18" charset="0"/>
              </a:rPr>
              <a:t>We </a:t>
            </a:r>
            <a:r>
              <a:rPr lang="en-US" dirty="0">
                <a:latin typeface="Bell MT" panose="02020503060305020303" pitchFamily="18" charset="0"/>
              </a:rPr>
              <a:t>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We 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We wish you a Merry Christmas</a:t>
            </a:r>
            <a:br>
              <a:rPr lang="en-US" dirty="0">
                <a:latin typeface="Bell MT" panose="02020503060305020303" pitchFamily="18" charset="0"/>
              </a:rPr>
            </a:br>
            <a:r>
              <a:rPr lang="en-US" dirty="0">
                <a:latin typeface="Bell MT" panose="02020503060305020303" pitchFamily="18" charset="0"/>
              </a:rPr>
              <a:t>And a happy new </a:t>
            </a:r>
            <a:r>
              <a:rPr lang="en-US" dirty="0" smtClean="0">
                <a:latin typeface="Bell MT" panose="02020503060305020303" pitchFamily="18" charset="0"/>
              </a:rPr>
              <a:t>year!</a:t>
            </a:r>
            <a:endParaRPr lang="en-US" dirty="0">
              <a:effectLst/>
              <a:latin typeface="Bell MT" panose="02020503060305020303" pitchFamily="18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17" y="268285"/>
            <a:ext cx="6231389" cy="646135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35" y="5349875"/>
            <a:ext cx="1368597" cy="1368597"/>
          </a:xfrm>
          <a:prstGeom prst="rect">
            <a:avLst/>
          </a:prstGeom>
        </p:spPr>
      </p:pic>
      <p:sp>
        <p:nvSpPr>
          <p:cNvPr id="5" name="Pyöristetty suorakulmio 4">
            <a:hlinkClick r:id="rId4" action="ppaction://hlinksldjump"/>
          </p:cNvPr>
          <p:cNvSpPr/>
          <p:nvPr/>
        </p:nvSpPr>
        <p:spPr>
          <a:xfrm>
            <a:off x="210068" y="619533"/>
            <a:ext cx="177112" cy="1516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53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74</Words>
  <Application>Microsoft Office PowerPoint</Application>
  <PresentationFormat>Laajakuva</PresentationFormat>
  <Paragraphs>17</Paragraphs>
  <Slides>5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10" baseType="lpstr">
      <vt:lpstr>Arial</vt:lpstr>
      <vt:lpstr>Bell MT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Seutu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Sokerina pohjalla ukulele</dc:title>
  <dc:creator>Hietala Kati Marjaana</dc:creator>
  <cp:lastModifiedBy>Hietala Kati Marjaana</cp:lastModifiedBy>
  <cp:revision>24</cp:revision>
  <dcterms:created xsi:type="dcterms:W3CDTF">2018-08-29T06:42:12Z</dcterms:created>
  <dcterms:modified xsi:type="dcterms:W3CDTF">2018-12-07T08:18:03Z</dcterms:modified>
</cp:coreProperties>
</file>